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AF255-3FB5-A22F-7233-1AA46825A7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03F1F-9811-8A49-437D-0E32DB213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253B8-CA6E-1235-458C-82DA81154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7B374-CC11-5D5B-F9D2-853B76AE1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580DF-42EE-10D7-BE6D-F5D1F0671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01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37A55-1589-01D6-AB7D-8909B4A4B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9598F-C3FD-6505-831E-40C0629651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9AC40-AC8F-2E87-DDBC-C5CD9BF1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D154A-B594-9C32-2C77-2ECCE59D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73F97-30C1-6E31-EB4F-FF19CD727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48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20806A-C34F-5A9B-6F1B-26BA7E506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2D553-5268-20D0-CA0E-D58F6BDE0E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988D3-BFC2-6D43-0BB5-019DC85CA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A1E9C-B9EB-06AA-F429-3B5630AE3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32AD3-81EB-E16B-E3F5-6386A023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1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911D-C5D3-50F2-CB30-B03D99A4B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9AB50-CCA9-F871-F55A-905FB6E5E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0FF84-9E81-FCFB-3EB2-886D0EAC1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5CAC-BB60-7BCB-8B9F-18E9ECC3C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89EFC-3B37-514E-3A66-B16811457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49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77167-34A7-E211-C118-94488E11E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9A280-94A6-7D9D-DEBB-700B6FF0A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17502-839A-E79C-46CB-AFCC58338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06A6A-F3EA-FF35-2571-499CB063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C1DE8-0366-28E6-A045-BD850D66B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41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D086E-3515-04F1-BBEB-9325DAF65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A0264-9831-15A0-C43E-46FB29155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F7160-1C7F-0AED-690B-2A7FC2098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7BFFD-5CAF-6AA9-3985-9985BD569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78EFC-E5C4-0DB6-961D-1346D988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BE229B-1953-2F7C-B692-DE445DFC8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86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E2FA-18E4-D18F-8294-B5033CAD3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DE234-2DF3-C45F-2555-A873C33D6C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692699-9AEC-B4EC-FBC5-DC062C416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47B8EA-2FDF-33DB-30FB-D21713D03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A94990-0319-FA5A-14C3-266191A9B6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4459BA-4F29-7EDA-BEA5-9B3BC44DD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940255-B77A-57E4-4C6F-AA09E3D79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CF312A-2F60-B9E7-D232-5AB16B0D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70057-0E26-810A-7088-C680061B7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4D4ED-FD24-2DA9-C2C0-EF994CC02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1D55E-E342-E296-857A-2D1DF84CE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F5776-2B50-3056-4025-501EE6B2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72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4165F-47FB-EA0C-2843-C24648F2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583DD-01D1-84E1-09C7-D0B1F9158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0DEFD1-D9CC-10C5-DCFF-161F67D7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79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A692-13B0-9907-71FA-85C56F435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EA06-005D-6A52-2534-9925B0C81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82501A-F564-2927-70DC-C12EB7A12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893176-0B20-06CC-DBEF-1A977628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83B0A-2412-524B-E0B6-962950DE4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8732E-5FDA-1241-7FF5-D7D126BC7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5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9C5B-F183-1E6F-64AE-4C5FD7ADA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B3ED91-1FE4-1A75-F511-0C63E41879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1A439-CFE4-B22B-EB94-75D72882CA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9B8A73-0B6A-17A7-4D85-0F702E500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4EF4E1-7425-4131-AC00-94894F5AA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7C38E-5628-3776-3A90-68CA6692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08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4A849-F45A-D373-4B09-885F3334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C8FA6-3483-9669-0FE0-D28949F3D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F8882-2C77-3A7B-BF9B-80BA9025C0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89A8C8-5490-419A-9806-00B23D52361C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1CFBB-D084-7F1E-FB71-E667982B14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DA84F-71D7-13AF-7F72-C104510B88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904B8D-D428-4647-AC4B-C57801657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1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object on a stand in a room&#10;&#10;Description automatically generated">
            <a:extLst>
              <a:ext uri="{FF2B5EF4-FFF2-40B4-BE49-F238E27FC236}">
                <a16:creationId xmlns:a16="http://schemas.microsoft.com/office/drawing/2014/main" id="{4A6C6B6A-C8D1-CDF4-0E97-BA43AAF09F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0" t="30078" r="16085" b="2790"/>
          <a:stretch/>
        </p:blipFill>
        <p:spPr>
          <a:xfrm>
            <a:off x="4920617" y="51907"/>
            <a:ext cx="4935920" cy="3334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E66F96-01D2-5B24-35EA-7275395D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80" t="12693" r="20007" b="13796"/>
          <a:stretch/>
        </p:blipFill>
        <p:spPr>
          <a:xfrm>
            <a:off x="4920617" y="3471847"/>
            <a:ext cx="4935920" cy="33342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3D4A172-63CD-AC46-B75E-BD5B25B779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82" t="15292" r="39566" b="11441"/>
          <a:stretch/>
        </p:blipFill>
        <p:spPr>
          <a:xfrm>
            <a:off x="2335463" y="3471847"/>
            <a:ext cx="2520378" cy="3334248"/>
          </a:xfrm>
          <a:prstGeom prst="rect">
            <a:avLst/>
          </a:prstGeom>
        </p:spPr>
      </p:pic>
      <p:pic>
        <p:nvPicPr>
          <p:cNvPr id="4" name="Picture 3" descr="A large white object in a metal frame&#10;&#10;Description automatically generated">
            <a:extLst>
              <a:ext uri="{FF2B5EF4-FFF2-40B4-BE49-F238E27FC236}">
                <a16:creationId xmlns:a16="http://schemas.microsoft.com/office/drawing/2014/main" id="{4C560FDD-2513-FC23-BD38-71D91E716A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4" t="16424" r="15234" b="9953"/>
          <a:stretch/>
        </p:blipFill>
        <p:spPr>
          <a:xfrm>
            <a:off x="2335462" y="51904"/>
            <a:ext cx="2520380" cy="333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40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object on a stand in a room&#10;&#10;Description automatically generated">
            <a:extLst>
              <a:ext uri="{FF2B5EF4-FFF2-40B4-BE49-F238E27FC236}">
                <a16:creationId xmlns:a16="http://schemas.microsoft.com/office/drawing/2014/main" id="{4A6C6B6A-C8D1-CDF4-0E97-BA43AAF09F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0" t="30078" r="16085" b="2790"/>
          <a:stretch/>
        </p:blipFill>
        <p:spPr>
          <a:xfrm>
            <a:off x="4930886" y="83214"/>
            <a:ext cx="4902200" cy="3311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3E3AAD-CFFA-538D-2731-00AC9ECB14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27" t="31154" r="30810" b="15451"/>
          <a:stretch/>
        </p:blipFill>
        <p:spPr>
          <a:xfrm>
            <a:off x="4930886" y="3463316"/>
            <a:ext cx="4902200" cy="33114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E982DEC-BBAE-50D9-CEC5-80D7E07907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82" t="15292" r="39566" b="11441"/>
          <a:stretch/>
        </p:blipFill>
        <p:spPr>
          <a:xfrm>
            <a:off x="2358914" y="3463315"/>
            <a:ext cx="2503160" cy="3311470"/>
          </a:xfrm>
          <a:prstGeom prst="rect">
            <a:avLst/>
          </a:prstGeom>
        </p:spPr>
      </p:pic>
      <p:pic>
        <p:nvPicPr>
          <p:cNvPr id="4" name="Picture 3" descr="A large white object in a metal frame&#10;&#10;Description automatically generated">
            <a:extLst>
              <a:ext uri="{FF2B5EF4-FFF2-40B4-BE49-F238E27FC236}">
                <a16:creationId xmlns:a16="http://schemas.microsoft.com/office/drawing/2014/main" id="{D0BDC267-8B16-112E-76DA-35F1974DC7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4" t="16424" r="15234" b="9953"/>
          <a:stretch/>
        </p:blipFill>
        <p:spPr>
          <a:xfrm>
            <a:off x="2358914" y="83215"/>
            <a:ext cx="2503160" cy="331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726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5</cp:revision>
  <dcterms:created xsi:type="dcterms:W3CDTF">2024-03-22T11:28:11Z</dcterms:created>
  <dcterms:modified xsi:type="dcterms:W3CDTF">2024-04-04T17:41:17Z</dcterms:modified>
</cp:coreProperties>
</file>

<file path=docProps/thumbnail.jpeg>
</file>